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079(otd526_1)" initials="U" lastIdx="1" clrIdx="0">
    <p:extLst>
      <p:ext uri="{19B8F6BF-5375-455C-9EA6-DF929625EA0E}">
        <p15:presenceInfo xmlns:p15="http://schemas.microsoft.com/office/powerpoint/2012/main" userId="USER_079(otd526_1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4"/>
            <a:ext cx="191" cy="108000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4" y="1268944"/>
            <a:ext cx="5782702" cy="5847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Калужская область, Козельский район,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</a:t>
            </a:r>
            <a:r>
              <a:rPr lang="ru-RU" sz="1400" b="0" dirty="0">
                <a:solidFill>
                  <a:srgbClr val="002060"/>
                </a:solidFill>
              </a:rPr>
              <a:t>. </a:t>
            </a:r>
            <a:r>
              <a:rPr lang="ru-RU" sz="1400" b="0" dirty="0" smtClean="0">
                <a:solidFill>
                  <a:srgbClr val="002060"/>
                </a:solidFill>
              </a:rPr>
              <a:t>Сосенский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Назначение </a:t>
            </a:r>
            <a:r>
              <a:rPr lang="ru-RU" sz="1400" dirty="0">
                <a:solidFill>
                  <a:srgbClr val="002060"/>
                </a:solidFill>
              </a:rPr>
              <a:t>актива </a:t>
            </a:r>
            <a:r>
              <a:rPr lang="ru-RU" sz="1400" b="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для </a:t>
            </a:r>
            <a:r>
              <a:rPr lang="ru-RU" sz="1400" b="0" dirty="0">
                <a:solidFill>
                  <a:srgbClr val="002060"/>
                </a:solidFill>
              </a:rPr>
              <a:t>осуществления производственной деятельности согласно </a:t>
            </a:r>
            <a:r>
              <a:rPr lang="ru-RU" sz="1400" b="0" dirty="0" smtClean="0">
                <a:solidFill>
                  <a:srgbClr val="002060"/>
                </a:solidFill>
              </a:rPr>
              <a:t>Уставу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земельного участка (ЗУ) – </a:t>
            </a:r>
            <a:r>
              <a:rPr lang="ru-RU" sz="1400" b="0" dirty="0">
                <a:solidFill>
                  <a:srgbClr val="002060"/>
                </a:solidFill>
              </a:rPr>
              <a:t>25 </a:t>
            </a:r>
            <a:r>
              <a:rPr lang="ru-RU" sz="1400" b="0" dirty="0" smtClean="0">
                <a:solidFill>
                  <a:srgbClr val="002060"/>
                </a:solidFill>
              </a:rPr>
              <a:t>829 кв</a:t>
            </a:r>
            <a:r>
              <a:rPr lang="ru-RU" sz="1400" b="0" dirty="0">
                <a:solidFill>
                  <a:srgbClr val="002060"/>
                </a:solidFill>
              </a:rPr>
              <a:t>. м. (кол-во ЗУ – </a:t>
            </a:r>
            <a:r>
              <a:rPr lang="ru-RU" sz="1400" b="0" dirty="0" smtClean="0">
                <a:solidFill>
                  <a:srgbClr val="002060"/>
                </a:solidFill>
              </a:rPr>
              <a:t>1)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номер –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40:10:030402:16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Вид </a:t>
            </a:r>
            <a:r>
              <a:rPr lang="ru-RU" sz="1400" dirty="0">
                <a:solidFill>
                  <a:srgbClr val="002060"/>
                </a:solidFill>
              </a:rPr>
              <a:t>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140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Иная </a:t>
            </a:r>
            <a:r>
              <a:rPr lang="ru-RU" sz="1400" dirty="0">
                <a:solidFill>
                  <a:srgbClr val="002060"/>
                </a:solidFill>
              </a:rPr>
              <a:t>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состояние удовлетворительное, ОКС отсутствуют. Инженерное обеспечение отсутствует</a:t>
            </a:r>
            <a:r>
              <a:rPr lang="ru-RU" sz="1400" b="0" dirty="0" smtClean="0">
                <a:solidFill>
                  <a:srgbClr val="002060"/>
                </a:solidFill>
              </a:rPr>
              <a:t>. </a:t>
            </a: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endParaRPr lang="ru-RU" sz="80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Способ 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в </a:t>
            </a:r>
            <a:r>
              <a:rPr lang="ru-RU" sz="1400" b="0" dirty="0" smtClean="0">
                <a:solidFill>
                  <a:srgbClr val="002060"/>
                </a:solidFill>
              </a:rPr>
              <a:t>стадии </a:t>
            </a:r>
            <a:r>
              <a:rPr lang="ru-RU" sz="1400" b="0" dirty="0">
                <a:solidFill>
                  <a:srgbClr val="002060"/>
                </a:solidFill>
              </a:rPr>
              <a:t>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err="1" smtClean="0">
                <a:solidFill>
                  <a:srgbClr val="002060"/>
                </a:solidFill>
              </a:rPr>
              <a:t>Жаркова</a:t>
            </a:r>
            <a:r>
              <a:rPr lang="ru-RU" sz="1400" b="0" dirty="0" smtClean="0">
                <a:solidFill>
                  <a:srgbClr val="002060"/>
                </a:solidFill>
              </a:rPr>
              <a:t> </a:t>
            </a:r>
            <a:r>
              <a:rPr lang="ru-RU" sz="1400" b="0" dirty="0">
                <a:solidFill>
                  <a:srgbClr val="002060"/>
                </a:solidFill>
              </a:rPr>
              <a:t>Анна </a:t>
            </a:r>
            <a:r>
              <a:rPr lang="ru-RU" sz="1400" b="0" dirty="0" smtClean="0">
                <a:solidFill>
                  <a:srgbClr val="002060"/>
                </a:solidFill>
              </a:rPr>
              <a:t>Викторовна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 smtClean="0">
                <a:solidFill>
                  <a:srgbClr val="002060"/>
                </a:solidFill>
              </a:rPr>
              <a:t>+7 (48442) 5-00-43 доб. 63-28</a:t>
            </a:r>
          </a:p>
          <a:p>
            <a:r>
              <a:rPr lang="ru-RU" sz="1400" b="0" dirty="0" smtClean="0">
                <a:solidFill>
                  <a:srgbClr val="002060"/>
                </a:solidFill>
              </a:rPr>
              <a:t>Щеклеин </a:t>
            </a:r>
            <a:r>
              <a:rPr lang="ru-RU" sz="1400" b="0" dirty="0">
                <a:solidFill>
                  <a:srgbClr val="002060"/>
                </a:solidFill>
              </a:rPr>
              <a:t>Александр Вячеславович</a:t>
            </a:r>
          </a:p>
          <a:p>
            <a:r>
              <a:rPr lang="ru-RU" sz="1400" dirty="0">
                <a:solidFill>
                  <a:srgbClr val="002060"/>
                </a:solidFill>
              </a:rPr>
              <a:t>раб.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  <a:p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4890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г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. Сосенский (кадастровый номер 40:10:030402:16),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4669317"/>
            <a:ext cx="2746855" cy="18318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t="20526" b="22745"/>
          <a:stretch/>
        </p:blipFill>
        <p:spPr>
          <a:xfrm>
            <a:off x="6535020" y="502942"/>
            <a:ext cx="2804340" cy="186374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23"/>
          <a:stretch/>
        </p:blipFill>
        <p:spPr>
          <a:xfrm>
            <a:off x="9405341" y="502942"/>
            <a:ext cx="2689313" cy="2016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673" y="4669317"/>
            <a:ext cx="2745676" cy="183182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3" r="37642"/>
          <a:stretch/>
        </p:blipFill>
        <p:spPr>
          <a:xfrm rot="5400000">
            <a:off x="7062796" y="1972708"/>
            <a:ext cx="1735517" cy="28176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r="36289"/>
          <a:stretch/>
        </p:blipFill>
        <p:spPr>
          <a:xfrm rot="5400000">
            <a:off x="9869856" y="2049238"/>
            <a:ext cx="1762410" cy="26914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154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243</cp:revision>
  <cp:lastPrinted>2022-07-20T11:40:50Z</cp:lastPrinted>
  <dcterms:created xsi:type="dcterms:W3CDTF">2022-02-08T13:24:30Z</dcterms:created>
  <dcterms:modified xsi:type="dcterms:W3CDTF">2024-08-27T08:14:27Z</dcterms:modified>
</cp:coreProperties>
</file>