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1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Сосенский, 2-й Заводской проезд, д. </a:t>
            </a:r>
            <a:r>
              <a:rPr lang="ru-RU" sz="1400" b="0" dirty="0" smtClean="0">
                <a:solidFill>
                  <a:srgbClr val="002060"/>
                </a:solidFill>
              </a:rPr>
              <a:t>5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нежилое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16 749 </a:t>
            </a:r>
            <a:r>
              <a:rPr lang="ru-RU" sz="1400" b="0" dirty="0" smtClean="0">
                <a:solidFill>
                  <a:srgbClr val="002060"/>
                </a:solidFill>
              </a:rPr>
              <a:t>кв</a:t>
            </a:r>
            <a:r>
              <a:rPr lang="ru-RU" sz="1400" b="0" dirty="0">
                <a:solidFill>
                  <a:srgbClr val="002060"/>
                </a:solidFill>
              </a:rPr>
              <a:t>. м. (кол-во 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40:10:030402:17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2 167 кв</a:t>
            </a:r>
            <a:r>
              <a:rPr lang="ru-RU" sz="1400" b="0" dirty="0">
                <a:solidFill>
                  <a:srgbClr val="002060"/>
                </a:solidFill>
              </a:rPr>
              <a:t>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2</a:t>
            </a:r>
            <a:r>
              <a:rPr lang="ru-RU" sz="1400" b="0" dirty="0" smtClean="0">
                <a:solidFill>
                  <a:srgbClr val="002060"/>
                </a:solidFill>
              </a:rPr>
              <a:t>, </a:t>
            </a:r>
            <a:r>
              <a:rPr lang="ru-RU" sz="1400" b="0" dirty="0">
                <a:solidFill>
                  <a:srgbClr val="002060"/>
                </a:solidFill>
              </a:rPr>
              <a:t>в 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здания – </a:t>
            </a:r>
            <a:r>
              <a:rPr lang="ru-RU" sz="1400" b="0" dirty="0" smtClean="0">
                <a:solidFill>
                  <a:srgbClr val="002060"/>
                </a:solidFill>
              </a:rPr>
              <a:t>1, сооружения - 1)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удовлетворительное, целесообразен снос </a:t>
            </a:r>
            <a:r>
              <a:rPr lang="ru-RU" sz="1400" b="0" dirty="0">
                <a:solidFill>
                  <a:srgbClr val="002060"/>
                </a:solidFill>
              </a:rPr>
              <a:t>тепловой </a:t>
            </a:r>
            <a:r>
              <a:rPr lang="ru-RU" sz="1400" b="0" dirty="0" smtClean="0">
                <a:solidFill>
                  <a:srgbClr val="002060"/>
                </a:solidFill>
              </a:rPr>
              <a:t>трассы. Тепловая трасса протяженностью </a:t>
            </a:r>
            <a:r>
              <a:rPr lang="ru-RU" sz="1400" b="0" dirty="0">
                <a:solidFill>
                  <a:srgbClr val="002060"/>
                </a:solidFill>
              </a:rPr>
              <a:t>278 </a:t>
            </a:r>
            <a:r>
              <a:rPr lang="ru-RU" sz="1400" b="0" dirty="0" smtClean="0">
                <a:solidFill>
                  <a:srgbClr val="002060"/>
                </a:solidFill>
              </a:rPr>
              <a:t>м. Инженерное обеспечение: </a:t>
            </a:r>
            <a:r>
              <a:rPr lang="ru-RU" sz="1400" b="0" dirty="0">
                <a:solidFill>
                  <a:srgbClr val="002060"/>
                </a:solidFill>
              </a:rPr>
              <a:t>электричество, водоснабжение и водоотведение.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участок, строение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административно-бытового корпуса стройбазы и тепловая трасса,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529993"/>
            <a:ext cx="2779931" cy="1853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540150"/>
            <a:ext cx="2764695" cy="18431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2487783"/>
            <a:ext cx="2798543" cy="18656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963" y="2487783"/>
            <a:ext cx="2732508" cy="18656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46855" cy="18318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4669317"/>
            <a:ext cx="2732509" cy="1822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участок, строение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административно-бытового корпуса стройбазы и тепловая трасса, ПРОДАЖА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7588" b="26731"/>
          <a:stretch/>
        </p:blipFill>
        <p:spPr>
          <a:xfrm>
            <a:off x="8825059" y="2089487"/>
            <a:ext cx="2815831" cy="1865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-304" b="27588"/>
          <a:stretch/>
        </p:blipFill>
        <p:spPr>
          <a:xfrm>
            <a:off x="582247" y="2089446"/>
            <a:ext cx="2818687" cy="18553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23" y="1531089"/>
            <a:ext cx="3585467" cy="3157096"/>
          </a:xfrm>
          <a:prstGeom prst="rect">
            <a:avLst/>
          </a:prstGeom>
        </p:spPr>
      </p:pic>
      <p:cxnSp>
        <p:nvCxnSpPr>
          <p:cNvPr id="43" name="Прямая со стрелкой 42"/>
          <p:cNvCxnSpPr>
            <a:stCxn id="15" idx="3"/>
          </p:cNvCxnSpPr>
          <p:nvPr/>
        </p:nvCxnSpPr>
        <p:spPr>
          <a:xfrm>
            <a:off x="3400934" y="3017117"/>
            <a:ext cx="2930124" cy="27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3" idx="1"/>
          </p:cNvCxnSpPr>
          <p:nvPr/>
        </p:nvCxnSpPr>
        <p:spPr>
          <a:xfrm flipH="1">
            <a:off x="6363001" y="3022256"/>
            <a:ext cx="2462058" cy="271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23905" y="4076612"/>
            <a:ext cx="3135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Строение административно-бытового корпуса стройбазы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2 167 кв. м.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87122" y="4076612"/>
            <a:ext cx="269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Тепловая трасса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278 м.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94030" y="5440688"/>
            <a:ext cx="2321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40:10:030402:17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</a:rPr>
              <a:t>16 749 кв. </a:t>
            </a:r>
            <a:r>
              <a:rPr lang="ru-RU" sz="1400" dirty="0" smtClean="0">
                <a:solidFill>
                  <a:srgbClr val="002060"/>
                </a:solidFill>
              </a:rPr>
              <a:t>м.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1" y="4815276"/>
            <a:ext cx="2764695" cy="184313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6037729" y="3366378"/>
            <a:ext cx="325273" cy="144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693" y="2163999"/>
            <a:ext cx="4024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строение административно-бытового корпуса стройбазы и тепловая трасса,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087" y="2529321"/>
            <a:ext cx="61085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3058824"/>
            <a:ext cx="529653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40:10:030402:17 	- Земельный участок</a:t>
            </a:r>
          </a:p>
          <a:p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40:10:030402:117	- Строение административно-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		  бытового корпуса стройбазы</a:t>
            </a:r>
          </a:p>
          <a:p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40:10:030402:91	- Тепловая </a:t>
            </a:r>
            <a:r>
              <a:rPr lang="ru-RU" sz="1600" b="0" dirty="0" smtClean="0">
                <a:solidFill>
                  <a:srgbClr val="002060"/>
                </a:solidFill>
              </a:rPr>
              <a:t>трасса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94" y="2020055"/>
            <a:ext cx="5499562" cy="36693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276</Words>
  <Application>Microsoft Office PowerPoint</Application>
  <PresentationFormat>Широкоэкранный</PresentationFormat>
  <Paragraphs>46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245</cp:revision>
  <cp:lastPrinted>2022-07-20T11:40:50Z</cp:lastPrinted>
  <dcterms:created xsi:type="dcterms:W3CDTF">2022-02-08T13:24:30Z</dcterms:created>
  <dcterms:modified xsi:type="dcterms:W3CDTF">2024-08-27T08:16:26Z</dcterms:modified>
</cp:coreProperties>
</file>