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7" r:id="rId3"/>
    <p:sldId id="268" r:id="rId4"/>
    <p:sldId id="264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35191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Черемушки, ул. Обручева, д. 35, корп. 2, кв. 116.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35,8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77:06:0004009:1170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отопление. Квартира однокомнатная, общей площадью 35,8 кв. м., жилая площадь 17,6 кв. м., кухня 9,4 кв. м., лоджия 3,4 кв. м. Санузел совмещенный. Квартира расположена на 5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Контактные лица –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 </a:t>
            </a:r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Викторовна </a:t>
            </a:r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576694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9409705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6576694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9409705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81" y="4664175"/>
            <a:ext cx="2707713" cy="1805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7" r="14525"/>
          <a:stretch/>
        </p:blipFill>
        <p:spPr>
          <a:xfrm rot="5400000">
            <a:off x="7035963" y="2021989"/>
            <a:ext cx="1773746" cy="2707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4175"/>
            <a:ext cx="2709291" cy="18051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>
            <a:off x="6568978" y="547700"/>
            <a:ext cx="2735500" cy="18324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>
          <a:xfrm>
            <a:off x="9409704" y="2451680"/>
            <a:ext cx="2715453" cy="18483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>
          <a:xfrm>
            <a:off x="9414519" y="570929"/>
            <a:ext cx="2695186" cy="18495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92360" y="6216349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268489" y="6216349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" y="1179348"/>
            <a:ext cx="3065929" cy="229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3697849"/>
            <a:ext cx="3065928" cy="229944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424782" y="6216349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Балкон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91" y="1179348"/>
            <a:ext cx="3119190" cy="2339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91" y="3697849"/>
            <a:ext cx="3065463" cy="2299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1179348"/>
            <a:ext cx="3119190" cy="23393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3697849"/>
            <a:ext cx="3119190" cy="2339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432493" y="6216349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379913" y="6216349"/>
            <a:ext cx="148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Санузел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3" y="1125211"/>
            <a:ext cx="3137647" cy="2353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1119865"/>
            <a:ext cx="3069049" cy="2301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3695159"/>
            <a:ext cx="3069049" cy="2301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b="1241"/>
          <a:stretch/>
        </p:blipFill>
        <p:spPr>
          <a:xfrm>
            <a:off x="4589463" y="3695158"/>
            <a:ext cx="3137647" cy="2369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9" y="1119865"/>
            <a:ext cx="3144774" cy="235858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18818" y="6216349"/>
            <a:ext cx="2791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Вид из окон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9" y="3695159"/>
            <a:ext cx="3144774" cy="23585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47787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   </a:t>
            </a:r>
            <a:r>
              <a:rPr lang="ru-RU" sz="1600" b="0" dirty="0">
                <a:solidFill>
                  <a:srgbClr val="002060"/>
                </a:solidFill>
              </a:rPr>
              <a:t>Калужская, Воронцовская (15 минут пешком) </a:t>
            </a:r>
            <a:endParaRPr lang="en-US" sz="1600" b="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Построен:</a:t>
            </a:r>
            <a:r>
              <a:rPr lang="ru-RU" sz="1600" b="0" smtClean="0">
                <a:solidFill>
                  <a:srgbClr val="002060"/>
                </a:solidFill>
              </a:rPr>
              <a:t> </a:t>
            </a:r>
            <a:r>
              <a:rPr lang="ru-RU" sz="1600" b="0" dirty="0">
                <a:solidFill>
                  <a:srgbClr val="002060"/>
                </a:solidFill>
              </a:rPr>
              <a:t>в 1976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Стены: </a:t>
            </a:r>
            <a:r>
              <a:rPr lang="ru-RU" sz="1600" b="0" dirty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Фундамент: </a:t>
            </a:r>
            <a:r>
              <a:rPr lang="ru-RU" sz="1600" b="0" dirty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>
                <a:solidFill>
                  <a:srgbClr val="002060"/>
                </a:solidFill>
              </a:rPr>
              <a:t>135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16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25" y="1792379"/>
            <a:ext cx="3172810" cy="40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88" y="1792379"/>
            <a:ext cx="328217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62020" y="2047356"/>
            <a:ext cx="169663" cy="204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276</Words>
  <Application>Microsoft Office PowerPoint</Application>
  <PresentationFormat>Широкоэкранный</PresentationFormat>
  <Paragraphs>47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223</cp:revision>
  <cp:lastPrinted>2022-07-20T11:40:50Z</cp:lastPrinted>
  <dcterms:created xsi:type="dcterms:W3CDTF">2022-02-08T13:24:30Z</dcterms:created>
  <dcterms:modified xsi:type="dcterms:W3CDTF">2024-08-27T08:17:26Z</dcterms:modified>
</cp:coreProperties>
</file>