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3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05774" y="977773"/>
            <a:ext cx="6340992" cy="5909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область, г</a:t>
            </a:r>
            <a:r>
              <a:rPr lang="ru-RU" sz="1400" b="0" dirty="0" smtClean="0">
                <a:solidFill>
                  <a:srgbClr val="002060"/>
                </a:solidFill>
              </a:rPr>
              <a:t>. о</a:t>
            </a:r>
            <a:r>
              <a:rPr lang="ru-RU" sz="1400" b="0" dirty="0">
                <a:solidFill>
                  <a:srgbClr val="002060"/>
                </a:solidFill>
              </a:rPr>
              <a:t>. Осташковский,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д. </a:t>
            </a:r>
            <a:r>
              <a:rPr lang="ru-RU" sz="1400" b="0" dirty="0">
                <a:solidFill>
                  <a:srgbClr val="002060"/>
                </a:solidFill>
              </a:rPr>
              <a:t>Сосница, з/у </a:t>
            </a:r>
            <a:r>
              <a:rPr lang="ru-RU" sz="1400" b="0" dirty="0" smtClean="0">
                <a:solidFill>
                  <a:srgbClr val="002060"/>
                </a:solidFill>
              </a:rPr>
              <a:t>26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для ведения </a:t>
            </a:r>
            <a:r>
              <a:rPr lang="ru-RU" sz="1400" b="0" dirty="0">
                <a:solidFill>
                  <a:srgbClr val="002060"/>
                </a:solidFill>
              </a:rPr>
              <a:t>личного подсобного хозяйства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земельных участков </a:t>
            </a:r>
            <a:r>
              <a:rPr lang="ru-RU" sz="1400" dirty="0">
                <a:solidFill>
                  <a:srgbClr val="002060"/>
                </a:solidFill>
              </a:rPr>
              <a:t>(ЗУ) – </a:t>
            </a:r>
            <a:r>
              <a:rPr lang="ru-RU" sz="1400" b="0" dirty="0">
                <a:solidFill>
                  <a:srgbClr val="002060"/>
                </a:solidFill>
              </a:rPr>
              <a:t>1500 </a:t>
            </a:r>
            <a:r>
              <a:rPr lang="ru-RU" sz="1400" b="0" dirty="0" smtClean="0">
                <a:solidFill>
                  <a:srgbClr val="002060"/>
                </a:solidFill>
              </a:rPr>
              <a:t>кв. м. (кол-во </a:t>
            </a:r>
            <a:r>
              <a:rPr lang="ru-RU" sz="1400" b="0" dirty="0">
                <a:solidFill>
                  <a:srgbClr val="002060"/>
                </a:solidFill>
              </a:rPr>
              <a:t>ЗУ – </a:t>
            </a:r>
            <a:r>
              <a:rPr lang="ru-RU" sz="1400" b="0" dirty="0" smtClean="0">
                <a:solidFill>
                  <a:srgbClr val="002060"/>
                </a:solidFill>
              </a:rPr>
              <a:t>1)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69:24:0091601:9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требуется очистка от древесно/кустарниковой растительности. Инженерное обеспечение отсутствует. Фактически расположен в границах: ЗОУИТ 69:00-6.665 прибрежная защитная полоса озера Селигер Осташковского городского округа Тверской области. На земельном участке находится здание бывшего магазина, состояние аварийное. Сведения об объекте в ЕГРН отсутствуют, права не зарегистрированы.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>
                <a:solidFill>
                  <a:srgbClr val="002060"/>
                </a:solidFill>
              </a:rPr>
              <a:t>в стадии 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23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(кадастровый номер 69:24:0091601:9),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4689255"/>
            <a:ext cx="2772000" cy="184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45" y="4695796"/>
            <a:ext cx="2772000" cy="18474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6546766" y="535320"/>
            <a:ext cx="2772000" cy="1842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9366144" y="535320"/>
            <a:ext cx="2772000" cy="18422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9366144" y="2463818"/>
            <a:ext cx="2772000" cy="18422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549" b="13016"/>
          <a:stretch/>
        </p:blipFill>
        <p:spPr>
          <a:xfrm>
            <a:off x="6546766" y="2466749"/>
            <a:ext cx="2772000" cy="18556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13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(кадастровый номер 69:24:0091601:9),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568879" y="5493628"/>
            <a:ext cx="2757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участок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1500 кв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0" y="1613705"/>
            <a:ext cx="5400000" cy="3602136"/>
          </a:xfrm>
          <a:prstGeom prst="rect">
            <a:avLst/>
          </a:prstGeom>
        </p:spPr>
      </p:pic>
      <p:cxnSp>
        <p:nvCxnSpPr>
          <p:cNvPr id="44" name="Прямая со стрелкой 43"/>
          <p:cNvCxnSpPr>
            <a:stCxn id="23" idx="0"/>
          </p:cNvCxnSpPr>
          <p:nvPr/>
        </p:nvCxnSpPr>
        <p:spPr>
          <a:xfrm flipH="1" flipV="1">
            <a:off x="3001992" y="2803585"/>
            <a:ext cx="2945508" cy="26900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24" y="1613705"/>
            <a:ext cx="5400000" cy="3600000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23" idx="0"/>
          </p:cNvCxnSpPr>
          <p:nvPr/>
        </p:nvCxnSpPr>
        <p:spPr>
          <a:xfrm flipV="1">
            <a:off x="5947500" y="3623094"/>
            <a:ext cx="3101609" cy="1870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224</Words>
  <Application>Microsoft Office PowerPoint</Application>
  <PresentationFormat>Широкоэкранный</PresentationFormat>
  <Paragraphs>29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305</cp:revision>
  <cp:lastPrinted>2022-07-20T11:40:50Z</cp:lastPrinted>
  <dcterms:created xsi:type="dcterms:W3CDTF">2022-02-08T13:24:30Z</dcterms:created>
  <dcterms:modified xsi:type="dcterms:W3CDTF">2024-08-27T08:16:00Z</dcterms:modified>
</cp:coreProperties>
</file>