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4" y="1268944"/>
            <a:ext cx="5782702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обл., Козельский район,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д. Овсянниково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земли сельскохозяйственного назначения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70 000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40:10:160303:1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</a:t>
            </a:r>
            <a:r>
              <a:rPr lang="ru-RU" sz="1400" b="0" dirty="0">
                <a:solidFill>
                  <a:srgbClr val="002060"/>
                </a:solidFill>
              </a:rPr>
              <a:t>состояние удовлетворительное, ОКС отсутствуют. Инженерное обеспечение отсутствует. Подъезд к земельному участку возможен только по грунтовой дороге без дорожного покрытия.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>
                <a:solidFill>
                  <a:srgbClr val="002060"/>
                </a:solidFill>
              </a:rPr>
              <a:t>в </a:t>
            </a:r>
            <a:r>
              <a:rPr lang="ru-RU" sz="1400" b="0" smtClean="0">
                <a:solidFill>
                  <a:srgbClr val="002060"/>
                </a:solidFill>
              </a:rPr>
              <a:t>стадии </a:t>
            </a:r>
            <a:r>
              <a:rPr lang="ru-RU" sz="1400" b="0" dirty="0">
                <a:solidFill>
                  <a:srgbClr val="002060"/>
                </a:solidFill>
              </a:rPr>
              <a:t>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Викторовна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д. Овсянниково,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7"/>
          <a:stretch/>
        </p:blipFill>
        <p:spPr>
          <a:xfrm>
            <a:off x="6536242" y="540150"/>
            <a:ext cx="2772000" cy="18399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r="-1455" b="10850"/>
          <a:stretch/>
        </p:blipFill>
        <p:spPr>
          <a:xfrm>
            <a:off x="9420000" y="526688"/>
            <a:ext cx="2772000" cy="18534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74" y="4705864"/>
            <a:ext cx="2772000" cy="18469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00" y="4705864"/>
            <a:ext cx="2772000" cy="184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t="16787"/>
          <a:stretch/>
        </p:blipFill>
        <p:spPr>
          <a:xfrm>
            <a:off x="6536242" y="2470586"/>
            <a:ext cx="2772000" cy="18851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648" y="2462503"/>
            <a:ext cx="2772000" cy="19013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160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248</cp:revision>
  <cp:lastPrinted>2022-07-20T11:40:50Z</cp:lastPrinted>
  <dcterms:created xsi:type="dcterms:W3CDTF">2022-02-08T13:24:30Z</dcterms:created>
  <dcterms:modified xsi:type="dcterms:W3CDTF">2024-08-27T08:16:51Z</dcterms:modified>
</cp:coreProperties>
</file>