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551331"/>
            <a:ext cx="5782702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обл., Козельский р-н, ориентир в районе КНС-2 (автодорога г. Сосенский – пос. Оптино)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обеспечения деятельность предприятия согласно Устава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35 674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40:10:000000:59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находится в окружении земель лесного фонда. Подъезд к земельному участку возможен только по грунтовой дороге без дорожного покрытия.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793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438,93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</a:t>
            </a:r>
            <a:r>
              <a:rPr lang="ru-RU" sz="1400" dirty="0" smtClean="0">
                <a:solidFill>
                  <a:srgbClr val="002060"/>
                </a:solidFill>
              </a:rPr>
              <a:t>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(автодорога г. Сосенский – пос. </a:t>
            </a:r>
            <a:r>
              <a:rPr lang="ru-RU" sz="1600" b="1" dirty="0" err="1">
                <a:solidFill>
                  <a:srgbClr val="002060"/>
                </a:solidFill>
                <a:latin typeface="Elektra Light Pro" panose="02000503030000020004" pitchFamily="2" charset="0"/>
              </a:rPr>
              <a:t>Оптино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6521749" y="540150"/>
            <a:ext cx="2772000" cy="1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9422142" y="540150"/>
            <a:ext cx="2772000" cy="185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>
          <a:xfrm>
            <a:off x="6536242" y="2500576"/>
            <a:ext cx="2772000" cy="18697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42" y="4704788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4788"/>
            <a:ext cx="2772000" cy="1847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9863" b="42894"/>
          <a:stretch/>
        </p:blipFill>
        <p:spPr>
          <a:xfrm>
            <a:off x="9422142" y="2500576"/>
            <a:ext cx="2772000" cy="1869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188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235</cp:revision>
  <cp:lastPrinted>2022-07-20T11:40:50Z</cp:lastPrinted>
  <dcterms:created xsi:type="dcterms:W3CDTF">2022-02-08T13:24:30Z</dcterms:created>
  <dcterms:modified xsi:type="dcterms:W3CDTF">2024-03-26T08:41:16Z</dcterms:modified>
</cp:coreProperties>
</file>