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67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9097" y="948906"/>
            <a:ext cx="6335191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р-н </a:t>
            </a:r>
            <a:r>
              <a:rPr lang="ru-RU" sz="1400" b="0" dirty="0">
                <a:solidFill>
                  <a:srgbClr val="002060"/>
                </a:solidFill>
              </a:rPr>
              <a:t>Ломоносовский, ул. Академика Пилюгина, д. 20, корп. 1, кв. 81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80,1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77:06:0003010:13171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</a:t>
            </a:r>
            <a:r>
              <a:rPr lang="ru-RU" sz="1400" b="0" dirty="0" smtClean="0">
                <a:solidFill>
                  <a:srgbClr val="002060"/>
                </a:solidFill>
              </a:rPr>
              <a:t>отопление</a:t>
            </a:r>
            <a:r>
              <a:rPr lang="ru-RU" sz="1400" b="0" dirty="0">
                <a:solidFill>
                  <a:srgbClr val="002060"/>
                </a:solidFill>
              </a:rPr>
              <a:t>. Квартира трехкомнатная, общей площадью 80,1 кв. м., жилая площадь 45,8 кв. м. (комнаты изолированные 15,8 кв. м., 12,6 кв. м. и 17,4 кв. м.), кухня 11,8 кв. м., балкон 2,8 кв. м., кладовая 4,8 кв. м. </a:t>
            </a:r>
            <a:r>
              <a:rPr lang="ru-RU" sz="1400" b="0" dirty="0" smtClean="0">
                <a:solidFill>
                  <a:srgbClr val="002060"/>
                </a:solidFill>
              </a:rPr>
              <a:t>Санузел </a:t>
            </a:r>
            <a:r>
              <a:rPr lang="ru-RU" sz="1400" b="0" dirty="0">
                <a:solidFill>
                  <a:srgbClr val="002060"/>
                </a:solidFill>
              </a:rPr>
              <a:t>раздельный. Квартира </a:t>
            </a:r>
            <a:r>
              <a:rPr lang="ru-RU" sz="1400" b="0" dirty="0" smtClean="0">
                <a:solidFill>
                  <a:srgbClr val="002060"/>
                </a:solidFill>
              </a:rPr>
              <a:t>расположена </a:t>
            </a:r>
            <a:r>
              <a:rPr lang="ru-RU" sz="1400" b="0" dirty="0">
                <a:solidFill>
                  <a:srgbClr val="002060"/>
                </a:solidFill>
              </a:rPr>
              <a:t>на 14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25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341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859,27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</a:t>
            </a:r>
            <a:r>
              <a:rPr lang="ru-RU" sz="1400" dirty="0" smtClean="0">
                <a:solidFill>
                  <a:srgbClr val="002060"/>
                </a:solidFill>
              </a:rPr>
              <a:t>торгов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en-US" sz="1400" b="0" dirty="0" smtClean="0">
                <a:solidFill>
                  <a:srgbClr val="002060"/>
                </a:solidFill>
              </a:rPr>
              <a:t>II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квартал </a:t>
            </a:r>
            <a:r>
              <a:rPr lang="ru-RU" sz="1400" b="0" dirty="0" smtClean="0">
                <a:solidFill>
                  <a:srgbClr val="002060"/>
                </a:solidFill>
              </a:rPr>
              <a:t>2024 </a:t>
            </a:r>
            <a:r>
              <a:rPr lang="ru-RU" sz="1400" b="0" dirty="0">
                <a:solidFill>
                  <a:srgbClr val="002060"/>
                </a:solidFill>
              </a:rPr>
              <a:t>года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 smtClean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81, ПРОДАЖА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1058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0" y="4669317"/>
            <a:ext cx="2700824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553759"/>
            <a:ext cx="2555655" cy="1916741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2583" b="15105"/>
          <a:stretch/>
        </p:blipFill>
        <p:spPr bwMode="auto">
          <a:xfrm>
            <a:off x="6727299" y="2536398"/>
            <a:ext cx="2549395" cy="185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11035"/>
          <a:stretch/>
        </p:blipFill>
        <p:spPr>
          <a:xfrm>
            <a:off x="6727937" y="570928"/>
            <a:ext cx="2563982" cy="192135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/>
          <a:stretch/>
        </p:blipFill>
        <p:spPr bwMode="auto">
          <a:xfrm>
            <a:off x="9409705" y="2544651"/>
            <a:ext cx="2558635" cy="18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67690" y="3200875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15,8 кв. м.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497875" y="5710314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70657" y="3200875"/>
            <a:ext cx="3054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17.4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52515" y="5772240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33497" y="3200875"/>
            <a:ext cx="3083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12,6 кв. м.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723873" y="5772240"/>
            <a:ext cx="727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97" y="3539429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0" b="23682"/>
          <a:stretch/>
        </p:blipFill>
        <p:spPr>
          <a:xfrm>
            <a:off x="4751251" y="3548454"/>
            <a:ext cx="2880000" cy="216186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5"/>
          <a:stretch/>
        </p:blipFill>
        <p:spPr bwMode="auto">
          <a:xfrm>
            <a:off x="758008" y="1010832"/>
            <a:ext cx="2880000" cy="2128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36497"/>
          <a:stretch/>
        </p:blipFill>
        <p:spPr bwMode="auto">
          <a:xfrm>
            <a:off x="4751251" y="1010277"/>
            <a:ext cx="2964634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97" y="999329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8" y="3612605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289611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b="0" dirty="0">
                <a:solidFill>
                  <a:srgbClr val="002060"/>
                </a:solidFill>
              </a:rPr>
              <a:t>Новаторская (12 минут пешком), </a:t>
            </a:r>
            <a:endParaRPr lang="en-US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   Новые Черемушки (20 минут пешком).</a:t>
            </a:r>
          </a:p>
          <a:p>
            <a:endParaRPr lang="ru-RU" sz="1600" b="0" dirty="0"/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Построен: </a:t>
            </a:r>
            <a:r>
              <a:rPr lang="ru-RU" sz="1600" b="0" dirty="0">
                <a:solidFill>
                  <a:srgbClr val="002060"/>
                </a:solidFill>
              </a:rPr>
              <a:t>в 1992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 smtClean="0">
                <a:solidFill>
                  <a:srgbClr val="002060"/>
                </a:solidFill>
              </a:rPr>
              <a:t>124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22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2" name="Picture 2" descr="дом на улице Академика Пилюгина дом 20 корпус 1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487" y="1721394"/>
            <a:ext cx="262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Москва улица Академика Пилюгина дом 20 корпу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37" y="1778544"/>
            <a:ext cx="2714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9" y="2030780"/>
            <a:ext cx="169663" cy="204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8" y="2275811"/>
            <a:ext cx="169663" cy="20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312</Words>
  <Application>Microsoft Office PowerPoint</Application>
  <PresentationFormat>Широкоэкранный</PresentationFormat>
  <Paragraphs>43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206</cp:revision>
  <cp:lastPrinted>2022-07-20T11:40:50Z</cp:lastPrinted>
  <dcterms:created xsi:type="dcterms:W3CDTF">2022-02-08T13:24:30Z</dcterms:created>
  <dcterms:modified xsi:type="dcterms:W3CDTF">2024-03-26T08:28:24Z</dcterms:modified>
</cp:coreProperties>
</file>