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06418" y="1074984"/>
            <a:ext cx="6340992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ЗАТО Солнечный,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п. Солнечный, ул. Новая, з/у 42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специальная прачечная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252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69:50:0010901:19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170,2 кв. м. (кол-во объектов – 1,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80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ремонт. Инженерное обеспечение: водопровод центральный, электроосвещение скрытая проводка, горячее водоснабжение централизованное, вентиляция, канализация центральная, центральное отопление, холодное водоснабжение центральное (все коммуникации отключены, состояние неудовлетворительное).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970 660,65 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специальная прачечная, ПРОДАЖА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7" y="4669317"/>
            <a:ext cx="2772000" cy="18474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8" y="4669317"/>
            <a:ext cx="2772000" cy="18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5"/>
          <a:stretch/>
        </p:blipFill>
        <p:spPr>
          <a:xfrm>
            <a:off x="9362848" y="2473101"/>
            <a:ext cx="2772000" cy="1842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362848" y="538647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6837" y="2473101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88"/>
          <a:stretch/>
        </p:blipFill>
        <p:spPr>
          <a:xfrm>
            <a:off x="6516837" y="538647"/>
            <a:ext cx="2772000" cy="184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395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специальная прачечная,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0346" y="5714711"/>
            <a:ext cx="24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Прачечная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170,2 кв.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5" y="1630200"/>
            <a:ext cx="5400000" cy="3601173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60" idx="0"/>
          </p:cNvCxnSpPr>
          <p:nvPr/>
        </p:nvCxnSpPr>
        <p:spPr>
          <a:xfrm flipH="1" flipV="1">
            <a:off x="3344155" y="3452807"/>
            <a:ext cx="2700001" cy="2261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4" y="1630200"/>
            <a:ext cx="5400000" cy="3600000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60" idx="0"/>
          </p:cNvCxnSpPr>
          <p:nvPr/>
        </p:nvCxnSpPr>
        <p:spPr>
          <a:xfrm flipV="1">
            <a:off x="6044156" y="3355675"/>
            <a:ext cx="2858304" cy="235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3963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специальная прачечная,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69:50:0010901:19 	- Земельный участок</a:t>
            </a:r>
          </a:p>
          <a:p>
            <a:r>
              <a:rPr lang="ru-RU" sz="1600" b="0" dirty="0" smtClean="0">
                <a:solidFill>
                  <a:srgbClr val="002060"/>
                </a:solidFill>
              </a:rPr>
              <a:t>69:50:0010901:59</a:t>
            </a:r>
            <a:r>
              <a:rPr lang="ru-RU" sz="1600" b="0" dirty="0">
                <a:solidFill>
                  <a:srgbClr val="002060"/>
                </a:solidFill>
              </a:rPr>
              <a:t>	- Здание </a:t>
            </a:r>
            <a:r>
              <a:rPr lang="ru-RU" sz="1600" b="0" dirty="0" smtClean="0">
                <a:solidFill>
                  <a:srgbClr val="002060"/>
                </a:solidFill>
              </a:rPr>
              <a:t>(Прачечная)</a:t>
            </a:r>
            <a:endParaRPr lang="ru-RU" sz="1600" b="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Контролируемая зона категории А ЗАТО Солнечный Тверской области.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69:50-6.4 - санитарно-защитная зона объектов АО «НПЦАП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291</Words>
  <Application>Microsoft Office PowerPoint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270</cp:revision>
  <cp:lastPrinted>2022-07-20T11:40:50Z</cp:lastPrinted>
  <dcterms:created xsi:type="dcterms:W3CDTF">2022-02-08T13:24:30Z</dcterms:created>
  <dcterms:modified xsi:type="dcterms:W3CDTF">2024-03-26T09:07:30Z</dcterms:modified>
</cp:coreProperties>
</file>